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ireprotechnologies@yahoo.com,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mailto:fireprotechnologies@hotmail.com,fireprotechnologies.sales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C10C9-E4DF-42A0-8EFF-1FED7F51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435" y="3032369"/>
            <a:ext cx="6395182" cy="1361670"/>
          </a:xfrm>
        </p:spPr>
        <p:txBody>
          <a:bodyPr/>
          <a:lstStyle/>
          <a:p>
            <a:pPr algn="ctr"/>
            <a:r>
              <a:rPr lang="en-US" sz="4400" dirty="0"/>
              <a:t>Firepro Technologies &amp; Engineered Systems</a:t>
            </a:r>
            <a:br>
              <a:rPr lang="en-US" sz="4400" dirty="0"/>
            </a:br>
            <a:r>
              <a:rPr lang="en-US" sz="4400" dirty="0"/>
              <a:t>Company Profile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A193A-486A-4768-9D57-3816519B8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16" y="2651722"/>
            <a:ext cx="1641230" cy="1554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DFCD65-B589-4D57-B95B-49F7C60D3CC6}"/>
              </a:ext>
            </a:extLst>
          </p:cNvPr>
          <p:cNvSpPr txBox="1"/>
          <p:nvPr/>
        </p:nvSpPr>
        <p:spPr>
          <a:xfrm>
            <a:off x="-179754" y="4774686"/>
            <a:ext cx="8432800" cy="191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eaLnBrk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UNIT F G/F EC Nicolas Residences, 8223 F.YABUT Circle Guadalupe Nuevo, Makati City, Metro Manila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marR="0" eaLnBrk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Tel: 87885045	Tel/Fax: 76219846</a:t>
            </a:r>
          </a:p>
          <a:p>
            <a:pPr marL="274320" marR="0" eaLnBrk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Cellphone Number: 09162209637/09205696440</a:t>
            </a:r>
          </a:p>
          <a:p>
            <a:pPr marL="274320" marR="0" eaLnBrk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u="none" strike="noStrike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Email: fireprotechnologies@yahoo.com,</a:t>
            </a:r>
            <a:r>
              <a:rPr lang="en-US" sz="1800" b="1" i="1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i="1" u="sng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fireprotechnologies@hotmail.com, fireprotechnologies.sales@gmail.com</a:t>
            </a:r>
            <a:r>
              <a:rPr lang="en-US" sz="1800" b="1" i="1" u="sng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0F8A0E-5AC7-46AD-8255-5DFA50E82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6415" y="5070733"/>
            <a:ext cx="1623646" cy="16236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21433E-305F-4C59-A6C3-8897AC4B25BF}"/>
              </a:ext>
            </a:extLst>
          </p:cNvPr>
          <p:cNvSpPr txBox="1"/>
          <p:nvPr/>
        </p:nvSpPr>
        <p:spPr>
          <a:xfrm>
            <a:off x="10661160" y="4646693"/>
            <a:ext cx="109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FB Page</a:t>
            </a:r>
          </a:p>
        </p:txBody>
      </p:sp>
    </p:spTree>
    <p:extLst>
      <p:ext uri="{BB962C8B-B14F-4D97-AF65-F5344CB8AC3E}">
        <p14:creationId xmlns:p14="http://schemas.microsoft.com/office/powerpoint/2010/main" val="91266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9986-5DE9-44D6-BA80-5034C311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48A45-F0A2-4096-A195-BCEECA5B6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marR="0" eaLnBrk="0">
              <a:spcBef>
                <a:spcPts val="0"/>
              </a:spcBef>
              <a:spcAft>
                <a:spcPts val="0"/>
              </a:spcAft>
              <a:tabLst>
                <a:tab pos="2456815" algn="r"/>
              </a:tabLst>
            </a:pPr>
            <a:r>
              <a:rPr lang="en-US" sz="1800" b="1" u="sng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Background: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marR="0" eaLnBrk="0">
              <a:lnSpc>
                <a:spcPct val="111000"/>
              </a:lnSpc>
              <a:spcBef>
                <a:spcPts val="1260"/>
              </a:spcBef>
              <a:spcAft>
                <a:spcPts val="0"/>
              </a:spcAft>
            </a:pPr>
            <a:r>
              <a:rPr lang="en-US" sz="18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company founder has 16 years’ experience in marketing Fire Protection and Security systems.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marR="411480" eaLnBrk="0">
              <a:spcBef>
                <a:spcPts val="1260"/>
              </a:spcBef>
              <a:spcAft>
                <a:spcPts val="0"/>
              </a:spcAft>
            </a:pPr>
            <a:r>
              <a:rPr lang="en-US" sz="1800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June 2009, the new company Firepro Technologies and Engineered Systems was officially </a:t>
            </a:r>
            <a:r>
              <a:rPr lang="en-US" sz="1800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registered at the Department of Trade and Industry (DTI)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marR="274320" algn="just" eaLnBrk="0">
              <a:spcBef>
                <a:spcPts val="1440"/>
              </a:spcBef>
              <a:spcAft>
                <a:spcPts val="0"/>
              </a:spcAft>
            </a:pPr>
            <a:r>
              <a:rPr lang="en-US" sz="1800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 present, Firepro Technologies and Engineered Systems is the Authorized Dealer of some of </a:t>
            </a:r>
            <a:r>
              <a:rPr lang="en-US" sz="1800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leading manufacturer of Fire Detection, Fire Suppression and Security Systems from United </a:t>
            </a:r>
            <a:r>
              <a:rPr lang="en-US" sz="1800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Kingdom, USA, Spain, China, Malaysia, Poland and Taiwan.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F10C-7B90-4853-81A9-72EE4084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06" y="700990"/>
            <a:ext cx="9613861" cy="1080938"/>
          </a:xfrm>
        </p:spPr>
        <p:txBody>
          <a:bodyPr/>
          <a:lstStyle/>
          <a:p>
            <a:r>
              <a:rPr lang="en-US" dirty="0"/>
              <a:t>Key Offerings: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C41FF8B-3B68-4CB1-BAF5-B531711DA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60" y="75322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D70A54A-FDBE-4696-B189-A3933BE13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60" y="321385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4337C6-3032-4E10-8984-00343DA0A3B8}"/>
              </a:ext>
            </a:extLst>
          </p:cNvPr>
          <p:cNvSpPr txBox="1"/>
          <p:nvPr/>
        </p:nvSpPr>
        <p:spPr>
          <a:xfrm>
            <a:off x="57826" y="2125980"/>
            <a:ext cx="12134174" cy="39703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Access Control/Intrusion Systems</a:t>
            </a:r>
          </a:p>
          <a:p>
            <a:r>
              <a:rPr lang="en-US" dirty="0"/>
              <a:t>·	</a:t>
            </a:r>
            <a:r>
              <a:rPr lang="en-US" dirty="0" err="1"/>
              <a:t>Satel</a:t>
            </a:r>
            <a:r>
              <a:rPr lang="en-US" dirty="0"/>
              <a:t> Intelligent Security Solutions</a:t>
            </a:r>
          </a:p>
          <a:p>
            <a:r>
              <a:rPr lang="en-US" dirty="0"/>
              <a:t>Energy and Building Management System</a:t>
            </a:r>
          </a:p>
          <a:p>
            <a:r>
              <a:rPr lang="en-US" dirty="0"/>
              <a:t>•	</a:t>
            </a:r>
            <a:r>
              <a:rPr lang="en-US" dirty="0" err="1"/>
              <a:t>Intellergy</a:t>
            </a:r>
            <a:r>
              <a:rPr lang="en-US" dirty="0"/>
              <a:t>/</a:t>
            </a:r>
            <a:r>
              <a:rPr lang="en-US" dirty="0" err="1"/>
              <a:t>PowerWise</a:t>
            </a:r>
            <a:r>
              <a:rPr lang="en-US" dirty="0"/>
              <a:t> System</a:t>
            </a:r>
          </a:p>
          <a:p>
            <a:r>
              <a:rPr lang="en-US" dirty="0"/>
              <a:t>CCTV Monitoring Systems</a:t>
            </a:r>
          </a:p>
          <a:p>
            <a:r>
              <a:rPr lang="en-US" dirty="0"/>
              <a:t>•	Dahua Technology</a:t>
            </a:r>
          </a:p>
          <a:p>
            <a:r>
              <a:rPr lang="en-US" dirty="0"/>
              <a:t>•	LS Vision Technology</a:t>
            </a:r>
          </a:p>
          <a:p>
            <a:r>
              <a:rPr lang="en-US" dirty="0"/>
              <a:t>Other Specialty Works:</a:t>
            </a:r>
          </a:p>
          <a:p>
            <a:r>
              <a:rPr lang="en-US" dirty="0"/>
              <a:t>•	Design of Sanitary, Water, Gas and Fire Protection services, Piping design for mining and petrochemical industry</a:t>
            </a:r>
          </a:p>
          <a:p>
            <a:r>
              <a:rPr lang="en-US" dirty="0"/>
              <a:t>•	Perform calculations for heating, ventilation and air   conditioning systems using Carrier/CAMEL software.</a:t>
            </a:r>
          </a:p>
          <a:p>
            <a:r>
              <a:rPr lang="en-US" dirty="0"/>
              <a:t>•	Sizing of HVAC equipment such as ACCU, FCU, AHU, SF, EF, Heaters and associated air ducts and piping.</a:t>
            </a:r>
          </a:p>
          <a:p>
            <a:r>
              <a:rPr lang="en-US" dirty="0"/>
              <a:t>•	Perform thermal and energy analysis for residential establishments using </a:t>
            </a:r>
            <a:r>
              <a:rPr lang="en-US" dirty="0" err="1"/>
              <a:t>NatHERS</a:t>
            </a:r>
            <a:r>
              <a:rPr lang="en-US" dirty="0"/>
              <a:t> (Nationwide House Energy Rating Scheme), BERS, and FirstRate5.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7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A11AF-F3CA-4AE1-9097-964818086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7180"/>
            <a:ext cx="12512040" cy="6858000"/>
          </a:xfrm>
        </p:spPr>
        <p:txBody>
          <a:bodyPr numCol="2">
            <a:noAutofit/>
          </a:bodyPr>
          <a:lstStyle/>
          <a:p>
            <a:r>
              <a:rPr lang="en-US" sz="1600" dirty="0">
                <a:effectLst/>
              </a:rPr>
              <a:t>Fire Alarm System</a:t>
            </a:r>
          </a:p>
          <a:p>
            <a:r>
              <a:rPr lang="en-US" sz="1600" dirty="0">
                <a:effectLst/>
              </a:rPr>
              <a:t>·	KENTEC Electronics Limited</a:t>
            </a:r>
          </a:p>
          <a:p>
            <a:r>
              <a:rPr lang="en-US" sz="1600" dirty="0">
                <a:effectLst/>
              </a:rPr>
              <a:t>·	Linear Heat Detection</a:t>
            </a:r>
          </a:p>
          <a:p>
            <a:r>
              <a:rPr lang="en-US" sz="1600" dirty="0">
                <a:effectLst/>
              </a:rPr>
              <a:t>·	ZETA Alarm Systems</a:t>
            </a:r>
          </a:p>
          <a:p>
            <a:r>
              <a:rPr lang="en-US" sz="1600" dirty="0">
                <a:effectLst/>
              </a:rPr>
              <a:t>-	UL Listed Velocity Addressable Fire Alarm</a:t>
            </a:r>
          </a:p>
          <a:p>
            <a:r>
              <a:rPr lang="en-US" sz="1600" dirty="0">
                <a:effectLst/>
              </a:rPr>
              <a:t>-	European/LPCB Conventional &amp; Addressable Fire Alarm</a:t>
            </a:r>
          </a:p>
          <a:p>
            <a:r>
              <a:rPr lang="en-US" sz="1600" dirty="0">
                <a:effectLst/>
              </a:rPr>
              <a:t>·	XTRALIS VESDA Aspirating Detection</a:t>
            </a:r>
          </a:p>
          <a:p>
            <a:r>
              <a:rPr lang="en-US" sz="1600" dirty="0">
                <a:effectLst/>
              </a:rPr>
              <a:t>·	</a:t>
            </a:r>
            <a:r>
              <a:rPr lang="en-US" sz="1600" dirty="0" err="1">
                <a:effectLst/>
              </a:rPr>
              <a:t>Xtralis</a:t>
            </a:r>
            <a:r>
              <a:rPr lang="en-US" sz="1600" dirty="0">
                <a:effectLst/>
              </a:rPr>
              <a:t> ICAM Aspirating Detection</a:t>
            </a:r>
          </a:p>
          <a:p>
            <a:r>
              <a:rPr lang="en-US" sz="1600" dirty="0">
                <a:effectLst/>
              </a:rPr>
              <a:t>Fire Suppression System/Fire Protection System</a:t>
            </a:r>
          </a:p>
          <a:p>
            <a:r>
              <a:rPr lang="en-US" sz="1600" dirty="0">
                <a:effectLst/>
              </a:rPr>
              <a:t>•	</a:t>
            </a:r>
            <a:r>
              <a:rPr lang="en-US" sz="1600" dirty="0" err="1">
                <a:effectLst/>
              </a:rPr>
              <a:t>AirFire</a:t>
            </a:r>
            <a:endParaRPr lang="en-US" sz="1600" dirty="0">
              <a:effectLst/>
            </a:endParaRPr>
          </a:p>
          <a:p>
            <a:r>
              <a:rPr lang="en-US" sz="1600" dirty="0">
                <a:effectLst/>
              </a:rPr>
              <a:t>·	SR200/HFC-227ea Fire Suppression</a:t>
            </a:r>
          </a:p>
          <a:p>
            <a:r>
              <a:rPr lang="en-US" sz="1600" dirty="0">
                <a:effectLst/>
              </a:rPr>
              <a:t>·	STREAMEX FK-5-1-12 Fire Suppression</a:t>
            </a:r>
          </a:p>
          <a:p>
            <a:r>
              <a:rPr lang="en-US" sz="1600" dirty="0">
                <a:effectLst/>
              </a:rPr>
              <a:t>·	Inert Gas Fire Suppression</a:t>
            </a:r>
          </a:p>
          <a:p>
            <a:r>
              <a:rPr lang="en-US" sz="1600" dirty="0">
                <a:effectLst/>
              </a:rPr>
              <a:t>·	HD Fire Deluge System/Sprinkler System</a:t>
            </a:r>
          </a:p>
          <a:p>
            <a:r>
              <a:rPr lang="en-US" sz="1600" dirty="0">
                <a:effectLst/>
              </a:rPr>
              <a:t>•	 Master Clock Systems</a:t>
            </a:r>
          </a:p>
          <a:p>
            <a:r>
              <a:rPr lang="en-US" sz="1600" dirty="0">
                <a:effectLst/>
              </a:rPr>
              <a:t>Sapling Synchronized Clock System</a:t>
            </a:r>
          </a:p>
          <a:p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114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3EABD2-1610-49AA-981A-8A25F2DA6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8386473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23</TotalTime>
  <Words>379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Trebuchet MS</vt:lpstr>
      <vt:lpstr>Berlin</vt:lpstr>
      <vt:lpstr>Firepro Technologies &amp; Engineered Systems Company Profile </vt:lpstr>
      <vt:lpstr>Background</vt:lpstr>
      <vt:lpstr>Key Offerings: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Firepro Technologies &amp; Engineered Systems Company Profile</dc:title>
  <dc:creator>Martin Ramos</dc:creator>
  <cp:lastModifiedBy>Martin Ramos</cp:lastModifiedBy>
  <cp:revision>5</cp:revision>
  <dcterms:created xsi:type="dcterms:W3CDTF">2021-05-26T05:39:53Z</dcterms:created>
  <dcterms:modified xsi:type="dcterms:W3CDTF">2021-06-21T04:36:40Z</dcterms:modified>
</cp:coreProperties>
</file>